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7BFD-006A-4EEF-8C63-C005A781C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4E805-774D-4A79-99FB-B0789CFF5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2AF0-ABEF-49AD-804C-CAFC9619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AF92-78C4-4048-9FFD-BD32F6A3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4CB2-0EA8-4841-A46B-5FC80B3B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808CF-1668-45E6-9D1E-A867CD7C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3FF8D-3D59-42D8-9643-CBC5C1FD3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DEF3E-DCF3-49E8-A1AE-A2D643AC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2C44D-A1DD-4AB0-A13F-2358D111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A10CC-69E8-45AE-ADC7-E92A4F11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5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FE038-5420-48F7-9FDC-A2BF9716F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68AC3-3C8B-4FE6-94AA-11C7D471E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DA94C-A185-4D95-BC92-34594ED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2827-88F2-49F1-81E1-0C943358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6A3B-7B7F-4535-B841-0F34C35D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3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ABFD-AB36-4085-B94D-CE0D40289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6BE0-3089-42D7-80A6-C0751088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88EB-E96D-44EA-95BB-028405C8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07504-6AB0-4800-BFE1-E3CCA5B3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028EF-1605-41CB-A808-79BF176D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DE1B-D787-413A-85B9-27F2392D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C931-EFCA-46BE-8940-5E3E2DA2A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844EE-A058-494A-89A3-E2AD92E1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970BD-66EF-4103-A04E-A78FCE2F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76144-B1A0-4565-A40E-434B6898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78C5-6C5F-49AF-A8A7-579C831B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3ADC4-367F-4DB1-8F30-31AC9CD5C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B3846-38CE-4D94-90C4-25AFC310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1C123-09A8-4B90-8357-61705AC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4F2CC-A1EA-4304-85FD-95CBF11C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0695-0CED-4BDF-A7DD-571DDA56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914E-BFA4-4225-B9C7-94B9C8D0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FD77-DDFC-4DA4-8137-2AAB0F1D2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918D3-DE93-4CEB-87A4-CC8F1E2D5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F91EA-20B0-419F-9D25-36AEE2158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4E0FD-A195-4AA1-A49E-C90812AF9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CE482-C195-49BE-A8F5-8659B6D4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793527-4A0E-422F-85F2-4EC8EE9D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35E0D-D6A6-4A81-AA94-DC112567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3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78F04-1A0A-49F1-A0A9-7325678C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B4C9B-4C2C-40D0-BEAD-8960EEA6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3A4FB-2D26-4211-AE42-C37C327C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0DFFA-12D6-4058-AFE0-102C65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3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66947-5F6E-46C2-83D4-86822A58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CD9EE-7C83-417D-BB9E-B46D98FD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64B93-9C20-4278-B50C-356421AC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8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B947-30B2-42F5-88EC-0D98F687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AC00-7DB2-41B4-AF01-50B83123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89284-43E4-4625-90F3-704E5FDEE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83C28-4A91-4EF4-B077-B804DB13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8436C-E062-443D-A687-4BA7757A4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BC61E-DC4A-495C-A92F-459FE000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2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0E42-5904-4327-B147-5B3FCBE7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F2C36-CEB9-42A0-8591-721CF8EB7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0F9A1-8052-483D-896E-50BA3CAE1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05D0C-FC81-4C01-82CA-3BEFDD59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EA2B9-8CB7-43EE-A6D6-1DE7211F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FA489-45B0-4C69-9055-FD758321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276CD-DB47-4C64-BB64-5DD73C6E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7DCBA-4F0A-4DCB-982D-2A97A607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F0D8-502E-41EA-8AE2-9821983CA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C954-60A1-43D4-995B-7E0EB579E9F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569E9-5AE5-482D-AEE3-6E6FA2814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60220-EC22-45FC-A3FE-4977B4CF1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B6078-45BD-4D5A-AFE9-3D884150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4796-2D4B-4B01-93C6-11234255D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014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Up to five client visits or service deliveries to the home occupation are allowed per day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hours of 7:00 a.m. and 8:00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6DF25-3B8C-435D-A21A-A09BCB0C7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207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9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1A3A8A-0AD5-4C52-A1D3-9DFF352CBA23}"/>
              </a:ext>
            </a:extLst>
          </p:cNvPr>
          <p:cNvSpPr/>
          <p:nvPr/>
        </p:nvSpPr>
        <p:spPr>
          <a:xfrm>
            <a:off x="1359017" y="1484852"/>
            <a:ext cx="96808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45490" lvl="1" algn="just">
              <a:spcBef>
                <a:spcPts val="395"/>
              </a:spcBef>
              <a:spcAft>
                <a:spcPts val="0"/>
              </a:spcAft>
              <a:tabLst>
                <a:tab pos="1435735" algn="l"/>
              </a:tabLst>
            </a:pPr>
            <a:r>
              <a:rPr lang="en-US" sz="4800" spc="-14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The business use(s) of the residence shall be limited to the use(s)</a:t>
            </a:r>
            <a:r>
              <a:rPr lang="en-US" sz="4800" u="sng" spc="-140" dirty="0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described in the home occupation permit application as submitted and approved.</a:t>
            </a:r>
            <a:endParaRPr lang="en-US" sz="4800" spc="-1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8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84F-801A-4A14-8AC0-BAC6B1D5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11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 Only one (1) home occupation permit may be issued for any dwelling unit at any time.  An accessory dwelling unit is not a separate dwelling unit for purposes of this section.</a:t>
            </a:r>
          </a:p>
        </p:txBody>
      </p:sp>
    </p:spTree>
    <p:extLst>
      <p:ext uri="{BB962C8B-B14F-4D97-AF65-F5344CB8AC3E}">
        <p14:creationId xmlns:p14="http://schemas.microsoft.com/office/powerpoint/2010/main" val="97068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3EE116-B0F0-40A0-8714-C0D89C0E34AA}"/>
              </a:ext>
            </a:extLst>
          </p:cNvPr>
          <p:cNvSpPr/>
          <p:nvPr/>
        </p:nvSpPr>
        <p:spPr>
          <a:xfrm>
            <a:off x="121298" y="504541"/>
            <a:ext cx="11728579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744855" lvl="2" algn="just">
              <a:spcBef>
                <a:spcPts val="0"/>
              </a:spcBef>
              <a:spcAft>
                <a:spcPts val="0"/>
              </a:spcAft>
              <a:buSzPts val="1200"/>
              <a:tabLst>
                <a:tab pos="1892935" algn="l"/>
              </a:tabLst>
            </a:pPr>
            <a:r>
              <a:rPr lang="en-US" sz="4400" u="sng" spc="-20" dirty="0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C.2.b  Provide written notice to </a:t>
            </a:r>
            <a:r>
              <a:rPr lang="en-US" sz="4400" u="sng" spc="-20" dirty="0" err="1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4400" strike="sngStrike" spc="-20" dirty="0" err="1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4400" spc="-2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applicant</a:t>
            </a:r>
            <a:r>
              <a:rPr lang="en-US" sz="4400" u="sng" spc="-20" dirty="0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that the home occupation permit application is denied</a:t>
            </a:r>
            <a:r>
              <a:rPr lang="en-US" sz="4400" strike="sngStrike" spc="-2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shall apply for a conditional use permit</a:t>
            </a:r>
            <a:r>
              <a:rPr lang="en-US" sz="4400" spc="-2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information contained on the completed permit application indicates that one or more of the conditions contained in sub</a:t>
            </a:r>
            <a:r>
              <a:rPr lang="en-US" sz="4400" u="sng" spc="-20" dirty="0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4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ection B of this section</a:t>
            </a:r>
            <a:r>
              <a:rPr lang="en-US" sz="4400" spc="-2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trike="sngStrike" spc="-20" dirty="0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be </a:t>
            </a:r>
            <a:r>
              <a:rPr lang="en-US" sz="4400" strike="sngStrike" spc="-20" dirty="0" err="1">
                <a:solidFill>
                  <a:srgbClr val="D134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violated</a:t>
            </a:r>
            <a:r>
              <a:rPr lang="en-US" sz="4400" u="sng" spc="-20" dirty="0" err="1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en-US" sz="4400" u="sng" spc="-20" dirty="0">
                <a:solidFill>
                  <a:srgbClr val="D13438"/>
                </a:solidFill>
                <a:effectLst/>
                <a:uFill>
                  <a:solidFill>
                    <a:srgbClr val="D13438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not be met</a:t>
            </a:r>
            <a:r>
              <a:rPr lang="en-US" sz="4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59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E2849B-2246-4030-A1C8-EDA8482CDD8C}"/>
              </a:ext>
            </a:extLst>
          </p:cNvPr>
          <p:cNvSpPr/>
          <p:nvPr/>
        </p:nvSpPr>
        <p:spPr>
          <a:xfrm>
            <a:off x="875522" y="582067"/>
            <a:ext cx="10440955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3.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Revocation. The Administrator may revoke the home occupation permit if: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The applicant provides materially false information in the 	home occupation permit application </a:t>
            </a:r>
            <a:r>
              <a:rPr lang="en-US" sz="28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or, if required, a conditional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permit application;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 The applicant violates any standard provided in this section; or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28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conditional use permit was required, the applicant violates any condition of the conditional use </a:t>
            </a:r>
            <a:r>
              <a:rPr lang="en-US" sz="2800" strike="sngStrik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permit.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 twelve-month period, two (2) or more notices of violation for any violation(s) of this Code are issued to the property on which the home occupation is conducted.</a:t>
            </a:r>
          </a:p>
        </p:txBody>
      </p:sp>
    </p:spTree>
    <p:extLst>
      <p:ext uri="{BB962C8B-B14F-4D97-AF65-F5344CB8AC3E}">
        <p14:creationId xmlns:p14="http://schemas.microsoft.com/office/powerpoint/2010/main" val="269533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D0B3987274649B998F58CC0A9CC76" ma:contentTypeVersion="11" ma:contentTypeDescription="Create a new document." ma:contentTypeScope="" ma:versionID="9d1ae4997d366597c3b61650437ce861">
  <xsd:schema xmlns:xsd="http://www.w3.org/2001/XMLSchema" xmlns:xs="http://www.w3.org/2001/XMLSchema" xmlns:p="http://schemas.microsoft.com/office/2006/metadata/properties" xmlns:ns3="8d95c818-d8b5-4643-b1e9-605288b516f8" xmlns:ns4="310ee84e-0a5b-4b5c-a88d-a1efd308a39e" targetNamespace="http://schemas.microsoft.com/office/2006/metadata/properties" ma:root="true" ma:fieldsID="df08ed4f5572eaf2cb5093b2ffad049b" ns3:_="" ns4:_="">
    <xsd:import namespace="8d95c818-d8b5-4643-b1e9-605288b516f8"/>
    <xsd:import namespace="310ee84e-0a5b-4b5c-a88d-a1efd308a3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5c818-d8b5-4643-b1e9-605288b51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ee84e-0a5b-4b5c-a88d-a1efd308a39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1BE55-9BF8-4712-B728-B548CB7E5A51}">
  <ds:schemaRefs>
    <ds:schemaRef ds:uri="http://schemas.microsoft.com/office/2006/metadata/properties"/>
    <ds:schemaRef ds:uri="8d95c818-d8b5-4643-b1e9-605288b516f8"/>
    <ds:schemaRef ds:uri="http://purl.org/dc/terms/"/>
    <ds:schemaRef ds:uri="http://schemas.microsoft.com/office/2006/documentManagement/types"/>
    <ds:schemaRef ds:uri="310ee84e-0a5b-4b5c-a88d-a1efd308a39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0BCFB05-5CBD-4325-9ED1-4243B1BCCE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7842E-B011-441E-9379-D5C4DC0888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5c818-d8b5-4643-b1e9-605288b516f8"/>
    <ds:schemaRef ds:uri="310ee84e-0a5b-4b5c-a88d-a1efd308a3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        5. Up to five client visits or service deliveries to the home occupation are allowed per day between the hours of 7:00 a.m. and 8:00 p.m</vt:lpstr>
      <vt:lpstr>PowerPoint Presentation</vt:lpstr>
      <vt:lpstr>12.  Only one (1) home occupation permit may be issued for any dwelling unit at any time.  An accessory dwelling unit is not a separate dwelling unit for purposes of this section.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Up to five client visits or service deliveries to the home occupation are allowed per day between the hours of 7:00 a.m. and 8:00 p.m</dc:title>
  <dc:creator>Rundle, James</dc:creator>
  <cp:lastModifiedBy>Hunderman, Lisa</cp:lastModifiedBy>
  <cp:revision>5</cp:revision>
  <dcterms:created xsi:type="dcterms:W3CDTF">2020-02-28T23:44:19Z</dcterms:created>
  <dcterms:modified xsi:type="dcterms:W3CDTF">2020-03-10T17:18:38Z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0x01010029FD0B3987274649B998F58CC0A9CC76</vt:lpwstr>
  </property>
</Properties>
</file>